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78" r:id="rId5"/>
    <p:sldId id="279" r:id="rId6"/>
    <p:sldId id="280" r:id="rId7"/>
    <p:sldId id="284" r:id="rId8"/>
    <p:sldId id="281" r:id="rId9"/>
    <p:sldId id="282" r:id="rId10"/>
    <p:sldId id="285" r:id="rId11"/>
    <p:sldId id="283" r:id="rId1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6" d="100"/>
          <a:sy n="106" d="100"/>
        </p:scale>
        <p:origin x="792" y="114"/>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5D299-22B7-42F5-A369-FD200C73BBC3}" type="datetime1">
              <a:rPr lang="zh-CN" altLang="en-US" smtClean="0">
                <a:latin typeface="Microsoft YaHei UI" panose="020B0503020204020204" pitchFamily="34" charset="-122"/>
                <a:ea typeface="Microsoft YaHei UI" panose="020B0503020204020204" pitchFamily="34" charset="-122"/>
              </a:rPr>
              <a:t>2022/7/1</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6909D-8EDC-4A00-9425-7CCDD6935CD5}"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9420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71C006B-CAD6-46A9-AE01-1DF9FF39EC39}" type="datetime1">
              <a:rPr lang="zh-CN" altLang="en-US" noProof="0" smtClean="0"/>
              <a:t>2022/7/1</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2E6DE88F-1F85-4A27-9D34-D74A50E7B0DA}" type="slidenum">
              <a:rPr lang="en-US" altLang="zh-CN" noProof="0" smtClean="0"/>
              <a:pPr/>
              <a:t>‹#›</a:t>
            </a:fld>
            <a:endParaRPr lang="zh-CN" altLang="en-US"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2E6DE88F-1F85-4A27-9D34-D74A50E7B0DA}"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6607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CN" sz="1200" b="0" i="0" u="none" strike="noStrike" kern="1200" cap="none" spc="0" normalizeH="0" baseline="0" smtClean="0">
                <a:ln>
                  <a:noFill/>
                </a:ln>
                <a:solidFill>
                  <a:prstClr val="black"/>
                </a:solidFill>
                <a:effectLst/>
                <a:uLnTx/>
                <a:uFillTx/>
                <a:latin typeface="Microsoft YaHei UI" panose="020B0503020204020204" pitchFamily="34" charset="-122"/>
                <a:ea typeface="Microsoft YaHei UI"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dirty="0">
              <a:ln>
                <a:noFill/>
              </a:ln>
              <a:solidFill>
                <a:prstClr val="black"/>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p>
            <a:pPr rtl="0"/>
            <a:fld id="{00E83E4F-657C-4D8E-8FAD-6386EF9B109D}" type="datetime1">
              <a:rPr lang="zh-CN" altLang="en-US" noProof="0" smtClean="0"/>
              <a:t>2022/7/1</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题注的全景图片">
    <p:spTree>
      <p:nvGrpSpPr>
        <p:cNvPr id="1" name=""/>
        <p:cNvGrpSpPr/>
        <p:nvPr/>
      </p:nvGrpSpPr>
      <p:grpSpPr>
        <a:xfrm>
          <a:off x="0" y="0"/>
          <a:ext cx="0" cy="0"/>
          <a:chOff x="0" y="0"/>
          <a:chExt cx="0" cy="0"/>
        </a:xfrm>
      </p:grpSpPr>
      <p:pic>
        <p:nvPicPr>
          <p:cNvPr id="16" name="图片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标题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8B4F4464-7484-4713-B9FF-83FB9DDEA071}"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913795" y="608437"/>
            <a:ext cx="10353762" cy="3534344"/>
          </a:xfrm>
        </p:spPr>
        <p:txBody>
          <a:bodyPr rtlCol="0" anchor="ctr">
            <a:normAutofit/>
          </a:bodyPr>
          <a:lstStyle>
            <a:lvl1pPr>
              <a:defRPr sz="40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B65233FB-47C5-42F7-A95A-B15B60A34B63}"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600"/>
            <a:ext cx="9302752" cy="2992904"/>
          </a:xfrm>
        </p:spPr>
        <p:txBody>
          <a:bodyPr rtlCol="0" anchor="ctr">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2" name="文本占位符 3"/>
          <p:cNvSpPr>
            <a:spLocks noGrp="1"/>
          </p:cNvSpPr>
          <p:nvPr>
            <p:ph type="body" sz="half" idx="13"/>
          </p:nvPr>
        </p:nvSpPr>
        <p:spPr>
          <a:xfrm>
            <a:off x="1720644" y="3610032"/>
            <a:ext cx="8752299" cy="532749"/>
          </a:xfrm>
        </p:spPr>
        <p:txBody>
          <a:bodyPr rtlCol="0" anchor="t">
            <a:normAutofit/>
          </a:bodyPr>
          <a:lstStyle>
            <a:lvl1pPr marL="0" indent="0" algn="r">
              <a:buNone/>
              <a:defRPr sz="14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4" name="文本占位符 3"/>
          <p:cNvSpPr>
            <a:spLocks noGrp="1"/>
          </p:cNvSpPr>
          <p:nvPr>
            <p:ph type="body" sz="half" idx="2"/>
          </p:nvPr>
        </p:nvSpPr>
        <p:spPr>
          <a:xfrm>
            <a:off x="913794" y="4304353"/>
            <a:ext cx="10353763" cy="1489496"/>
          </a:xfrm>
        </p:spPr>
        <p:txBody>
          <a:bodyPr rtlCol="0" anchor="ctr">
            <a:normAutofit/>
          </a:bodyPr>
          <a:lstStyle>
            <a:lvl1pPr marL="0" indent="0" algn="ctr">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9FB00C-3196-42EF-A93B-AD2E97DECBF9}"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A98EE3D-8CD1-4C3F-BD1C-C98C9596463C}" type="slidenum">
              <a:rPr lang="en-US" altLang="zh-CN" noProof="0" smtClean="0"/>
              <a:pPr/>
              <a:t>‹#›</a:t>
            </a:fld>
            <a:endParaRPr lang="zh-CN" altLang="en-US" noProof="0" dirty="0"/>
          </a:p>
        </p:txBody>
      </p:sp>
      <p:sp>
        <p:nvSpPr>
          <p:cNvPr id="11" name="文本框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3" name="文本框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913794" y="2126942"/>
            <a:ext cx="10353763" cy="2511835"/>
          </a:xfrm>
        </p:spPr>
        <p:txBody>
          <a:bodyPr rtlCol="0" anchor="b"/>
          <a:lstStyle>
            <a:lvl1pPr>
              <a:defRPr sz="32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43E52F37-2347-469F-95CF-B07720175159}"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913795" y="609600"/>
            <a:ext cx="10353762" cy="970450"/>
          </a:xfrm>
        </p:spPr>
        <p:txBody>
          <a:bodyPr rtlCol="0"/>
          <a:lstStyle/>
          <a:p>
            <a:pPr rtl="0"/>
            <a:r>
              <a:rPr lang="zh-CN" altLang="en-US" noProof="0"/>
              <a:t>单击此处编辑母版标题样式</a:t>
            </a:r>
            <a:endParaRPr lang="zh-CN" altLang="en-US" noProof="0" dirty="0"/>
          </a:p>
        </p:txBody>
      </p:sp>
      <p:sp>
        <p:nvSpPr>
          <p:cNvPr id="7" name="文本占位符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8" name="文本占位符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9" name="文本占位符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文本占位符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11" name="文本占位符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文本占位符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2DB85421-0A4F-456C-AE8B-9D9FD1C29F96}" type="datetime1">
              <a:rPr lang="zh-CN" altLang="en-US" noProof="0" smtClean="0"/>
              <a:t>2022/7/1</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pic>
        <p:nvPicPr>
          <p:cNvPr id="2" name="图片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图片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图片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标题 1"/>
          <p:cNvSpPr>
            <a:spLocks noGrp="1"/>
          </p:cNvSpPr>
          <p:nvPr>
            <p:ph type="title"/>
          </p:nvPr>
        </p:nvSpPr>
        <p:spPr>
          <a:xfrm>
            <a:off x="913794" y="609600"/>
            <a:ext cx="10353763" cy="970450"/>
          </a:xfrm>
        </p:spPr>
        <p:txBody>
          <a:bodyPr rtlCol="0"/>
          <a:lstStyle/>
          <a:p>
            <a:pPr rtl="0"/>
            <a:r>
              <a:rPr lang="zh-CN" altLang="en-US" noProof="0"/>
              <a:t>单击此处编辑母版标题样式</a:t>
            </a:r>
            <a:endParaRPr lang="zh-CN" altLang="en-US" noProof="0" dirty="0"/>
          </a:p>
        </p:txBody>
      </p:sp>
      <p:sp>
        <p:nvSpPr>
          <p:cNvPr id="19" name="文本占位符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图片占位符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1" name="文本占位符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2" name="文本占位符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图片占位符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4" name="文本占位符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5" name="文本占位符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6" name="图片占位符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7" name="文本占位符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C4597710-2884-4518-8343-5210F0660D76}" type="datetime1">
              <a:rPr lang="zh-CN" altLang="en-US" noProof="0" smtClean="0"/>
              <a:t>2022/7/1</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F84CB63E-F307-418A-B628-A6B892AED4C7}" type="datetime1">
              <a:rPr lang="zh-CN" altLang="en-US" noProof="0" smtClean="0"/>
              <a:t>2022/7/1</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1" y="1761067"/>
            <a:ext cx="9590550" cy="1828813"/>
          </a:xfrm>
        </p:spPr>
        <p:txBody>
          <a:bodyPr rtlCol="0" anchor="b"/>
          <a:lstStyle>
            <a:lvl1pPr algn="ctr">
              <a:defRPr sz="4000" b="0" cap="none"/>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3614A190-44DA-4162-93F1-58A582F1E34D}" type="datetime1">
              <a:rPr lang="zh-CN" altLang="en-US" noProof="0" smtClean="0"/>
              <a:t>2022/7/1</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10353762" cy="1261872"/>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913795" y="2076450"/>
            <a:ext cx="4856841" cy="3622671"/>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410716" y="2076451"/>
            <a:ext cx="4856841" cy="3622672"/>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p>
            <a:pPr rtl="0"/>
            <a:fld id="{B8FAA926-9856-4E01-BF32-9864A6B340D7}"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图片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图片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标题 1"/>
          <p:cNvSpPr>
            <a:spLocks noGrp="1"/>
          </p:cNvSpPr>
          <p:nvPr>
            <p:ph type="title"/>
          </p:nvPr>
        </p:nvSpPr>
        <p:spPr>
          <a:xfrm>
            <a:off x="913795" y="609600"/>
            <a:ext cx="10353762" cy="970450"/>
          </a:xfrm>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p>
            <a:pPr rtl="0"/>
            <a:fld id="{64A9A6D6-ED6C-4059-8881-246F48921CB9}" type="datetime1">
              <a:rPr lang="zh-CN" altLang="en-US" noProof="0" smtClean="0"/>
              <a:t>2022/7/1</a:t>
            </a:fld>
            <a:endParaRPr lang="zh-CN" altLang="en-US" noProof="0"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p>
            <a:pPr rtl="0"/>
            <a:fld id="{E882D6A9-C393-42BA-899D-980611436B38}" type="datetime1">
              <a:rPr lang="zh-CN" altLang="en-US" noProof="0" smtClean="0"/>
              <a:t>2022/7/1</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4D4E2F3C-F6FF-4123-83A2-52AD329828E8}" type="datetime1">
              <a:rPr lang="zh-CN" altLang="en-US" noProof="0" smtClean="0"/>
              <a:t>2022/7/1</a:t>
            </a:fld>
            <a:endParaRPr lang="zh-CN" altLang="en-US" noProof="0"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855633" y="609600"/>
            <a:ext cx="6411924" cy="5080001"/>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2B761EBF-EC3D-40AD-A2AF-0B83A9BC8761}"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pic>
        <p:nvPicPr>
          <p:cNvPr id="22" name="图片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标题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2490168C-97F9-485C-B61A-FB9CF372C0B8}" type="datetime1">
              <a:rPr lang="zh-CN" altLang="en-US" noProof="0" smtClean="0"/>
              <a:t>2022/7/1</a:t>
            </a:fld>
            <a:endParaRPr lang="zh-CN" altLang="en-US" noProof="0" dirty="0"/>
          </a:p>
        </p:txBody>
      </p:sp>
      <p:sp>
        <p:nvSpPr>
          <p:cNvPr id="6" name="页脚占位符 5"/>
          <p:cNvSpPr>
            <a:spLocks noGrp="1"/>
          </p:cNvSpPr>
          <p:nvPr>
            <p:ph type="ftr" sz="quarter" idx="11"/>
          </p:nvPr>
        </p:nvSpPr>
        <p:spPr/>
        <p:txBody>
          <a:bodyPr rtlCol="0"/>
          <a:lstStyle/>
          <a:p>
            <a:pPr algn="l" rtl="0"/>
            <a:endParaRPr lang="zh-CN" altLang="en-US" noProof="0" dirty="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fld id="{2F66F3B4-29CF-4B27-AAED-5D9EF95DB219}" type="datetime1">
              <a:rPr lang="zh-CN" altLang="en-US" noProof="0" smtClean="0"/>
              <a:t>2022/7/1</a:t>
            </a:fld>
            <a:endParaRPr lang="zh-CN" altLang="en-US" noProof="0" dirty="0"/>
          </a:p>
        </p:txBody>
      </p:sp>
      <p:sp>
        <p:nvSpPr>
          <p:cNvPr id="5" name="页脚占位符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Microsoft YaHei UI" panose="020B0503020204020204" pitchFamily="34" charset="-122"/>
                <a:ea typeface="Microsoft YaHei UI" panose="020B0503020204020204" pitchFamily="34" charset="-122"/>
              </a:defRPr>
            </a:lvl1pPr>
          </a:lstStyle>
          <a:p>
            <a:fld id="{3A98EE3D-8CD1-4C3F-BD1C-C98C9596463C}" type="slidenum">
              <a:rPr lang="en-US" altLang="zh-CN" noProof="0" smtClean="0"/>
              <a:pPr/>
              <a:t>‹#›</a:t>
            </a:fld>
            <a:endParaRPr lang="zh-CN" altLang="en-US"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icrosoft YaHei UI" panose="020B0503020204020204" pitchFamily="34"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icrosoft YaHei UI" panose="020B0503020204020204" pitchFamily="34" charset="-122"/>
          <a:ea typeface="Microsoft YaHei UI" panose="020B0503020204020204" pitchFamily="34"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任意多边形(F)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dirty="0">
              <a:ln>
                <a:noFill/>
              </a:ln>
              <a:solidFill>
                <a:prstClr val="white"/>
              </a:solidFill>
              <a:effectLst/>
              <a:uLnTx/>
              <a:uFillTx/>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1755476"/>
          </a:xfrm>
        </p:spPr>
        <p:txBody>
          <a:bodyPr rtlCol="0">
            <a:normAutofit/>
          </a:bodyPr>
          <a:lstStyle/>
          <a:p>
            <a:pPr algn="l"/>
            <a:r>
              <a:rPr lang="zh-CN" altLang="en-US" sz="4000" dirty="0">
                <a:latin typeface="Microsoft YaHei UI" panose="020B0503020204020204" pitchFamily="34" charset="-122"/>
                <a:ea typeface="Microsoft YaHei UI" panose="020B0503020204020204" pitchFamily="34" charset="-122"/>
              </a:rPr>
              <a:t>开源项目建设报告</a:t>
            </a:r>
            <a:endParaRPr lang="en-US" altLang="zh-CN" sz="4000"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DB93FB3F-A8D4-46D3-A1C6-C79C64563729}"/>
              </a:ext>
            </a:extLst>
          </p:cNvPr>
          <p:cNvSpPr>
            <a:spLocks noGrp="1"/>
          </p:cNvSpPr>
          <p:nvPr>
            <p:ph type="subTitle" idx="1"/>
          </p:nvPr>
        </p:nvSpPr>
        <p:spPr>
          <a:xfrm>
            <a:off x="7389963" y="3429000"/>
            <a:ext cx="3485072" cy="2008516"/>
          </a:xfrm>
        </p:spPr>
        <p:txBody>
          <a:bodyPr rtlCol="0">
            <a:normAutofit/>
          </a:bodyPr>
          <a:lstStyle/>
          <a:p>
            <a:pPr algn="l" rtl="0"/>
            <a:r>
              <a:rPr lang="zh-CN" altLang="en-US" sz="2000" dirty="0">
                <a:latin typeface="Microsoft YaHei UI" panose="020B0503020204020204" pitchFamily="34" charset="-122"/>
                <a:ea typeface="Microsoft YaHei UI" panose="020B0503020204020204" pitchFamily="34" charset="-122"/>
              </a:rPr>
              <a:t>青龙学习小组</a:t>
            </a:r>
            <a:endParaRPr lang="en-US" altLang="zh-CN" sz="2000" dirty="0">
              <a:latin typeface="Microsoft YaHei UI" panose="020B0503020204020204" pitchFamily="34" charset="-122"/>
              <a:ea typeface="Microsoft YaHei UI" panose="020B0503020204020204" pitchFamily="34" charset="-122"/>
            </a:endParaRPr>
          </a:p>
          <a:p>
            <a:pPr algn="l" rtl="0"/>
            <a:r>
              <a:rPr lang="zh-CN" altLang="en-US" sz="2000" dirty="0"/>
              <a:t>导师：王衔飞</a:t>
            </a:r>
            <a:endParaRPr lang="en-US" altLang="zh-CN" sz="2000" dirty="0"/>
          </a:p>
          <a:p>
            <a:pPr algn="l" rtl="0"/>
            <a:r>
              <a:rPr lang="zh-CN" altLang="en-US" sz="2000" dirty="0">
                <a:latin typeface="Microsoft YaHei UI" panose="020B0503020204020204" pitchFamily="34" charset="-122"/>
                <a:ea typeface="Microsoft YaHei UI" panose="020B0503020204020204" pitchFamily="34" charset="-122"/>
              </a:rPr>
              <a:t>成员：袁兆廷（组长）</a:t>
            </a:r>
            <a:endParaRPr lang="en-US" altLang="zh-CN" sz="2000" dirty="0">
              <a:latin typeface="Microsoft YaHei UI" panose="020B0503020204020204" pitchFamily="34" charset="-122"/>
              <a:ea typeface="Microsoft YaHei UI" panose="020B0503020204020204" pitchFamily="34" charset="-122"/>
            </a:endParaRPr>
          </a:p>
          <a:p>
            <a:pPr algn="l" rtl="0"/>
            <a:r>
              <a:rPr lang="zh-CN" altLang="en-US" sz="2000" dirty="0">
                <a:latin typeface="Microsoft YaHei UI" panose="020B0503020204020204" pitchFamily="34" charset="-122"/>
                <a:ea typeface="Microsoft YaHei UI" panose="020B0503020204020204" pitchFamily="34" charset="-122"/>
              </a:rPr>
              <a:t>唐健翔 谢文博 屈佳乐</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长方形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dirty="0">
              <a:ln>
                <a:noFill/>
              </a:ln>
              <a:solidFill>
                <a:prstClr val="white"/>
              </a:solidFill>
              <a:effectLst/>
              <a:uLnTx/>
              <a:uFillTx/>
              <a:latin typeface="Microsoft YaHei UI" panose="020B0503020204020204" pitchFamily="34" charset="-122"/>
              <a:ea typeface="Microsoft YaHei UI" panose="020B0503020204020204" pitchFamily="34" charset="-122"/>
            </a:endParaRPr>
          </a:p>
        </p:txBody>
      </p:sp>
      <p:pic>
        <p:nvPicPr>
          <p:cNvPr id="3" name="图片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图片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标题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rtlCol="0" anchor="b">
            <a:normAutofit/>
          </a:bodyPr>
          <a:lstStyle/>
          <a:p>
            <a:pPr algn="l"/>
            <a:r>
              <a:rPr lang="zh-CN" altLang="en-US" sz="4000" dirty="0">
                <a:latin typeface="Microsoft YaHei UI" panose="020B0503020204020204" pitchFamily="34" charset="-122"/>
                <a:ea typeface="Microsoft YaHei UI" panose="020B0503020204020204" pitchFamily="34" charset="-122"/>
              </a:rPr>
              <a:t>分工</a:t>
            </a:r>
            <a:r>
              <a:rPr lang="en-US" altLang="zh-CN" sz="4000" dirty="0">
                <a:latin typeface="Microsoft YaHei UI" panose="020B0503020204020204" pitchFamily="34" charset="-122"/>
                <a:ea typeface="Microsoft YaHei UI" panose="020B0503020204020204" pitchFamily="34" charset="-122"/>
              </a:rPr>
              <a:t>	</a:t>
            </a:r>
          </a:p>
        </p:txBody>
      </p:sp>
      <p:sp>
        <p:nvSpPr>
          <p:cNvPr id="24" name="内容占位符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rtlCol="0" anchor="t">
            <a:normAutofit/>
          </a:bodyPr>
          <a:lstStyle/>
          <a:p>
            <a:pPr marL="36900" indent="0" rtl="0">
              <a:buNone/>
            </a:pPr>
            <a:r>
              <a:rPr lang="zh-CN" altLang="en-US" sz="2400" dirty="0">
                <a:latin typeface="Microsoft YaHei UI" panose="020B0503020204020204" pitchFamily="34" charset="-122"/>
                <a:ea typeface="Microsoft YaHei UI" panose="020B0503020204020204" pitchFamily="34" charset="-122"/>
              </a:rPr>
              <a:t>项目设计：袁兆廷、谢文博</a:t>
            </a:r>
            <a:endParaRPr lang="en-US" altLang="zh-CN" sz="2400" dirty="0">
              <a:latin typeface="Microsoft YaHei UI" panose="020B0503020204020204" pitchFamily="34" charset="-122"/>
              <a:ea typeface="Microsoft YaHei UI" panose="020B0503020204020204" pitchFamily="34" charset="-122"/>
            </a:endParaRPr>
          </a:p>
          <a:p>
            <a:pPr marL="36900" indent="0" rtl="0">
              <a:buNone/>
            </a:pPr>
            <a:r>
              <a:rPr lang="zh-CN" altLang="en-US" sz="2400" dirty="0">
                <a:latin typeface="Microsoft YaHei UI" panose="020B0503020204020204" pitchFamily="34" charset="-122"/>
                <a:ea typeface="Microsoft YaHei UI" panose="020B0503020204020204" pitchFamily="34" charset="-122"/>
              </a:rPr>
              <a:t>代码开发：全组</a:t>
            </a:r>
            <a:endParaRPr lang="en-US" altLang="zh-CN" sz="2400" dirty="0">
              <a:latin typeface="Microsoft YaHei UI" panose="020B0503020204020204" pitchFamily="34" charset="-122"/>
              <a:ea typeface="Microsoft YaHei UI" panose="020B0503020204020204" pitchFamily="34" charset="-122"/>
            </a:endParaRPr>
          </a:p>
          <a:p>
            <a:pPr marL="36900" indent="0" rtl="0">
              <a:buNone/>
            </a:pPr>
            <a:r>
              <a:rPr lang="en-US" altLang="zh-CN" sz="2400" dirty="0">
                <a:latin typeface="Microsoft YaHei UI" panose="020B0503020204020204" pitchFamily="34" charset="-122"/>
                <a:ea typeface="Microsoft YaHei UI" panose="020B0503020204020204" pitchFamily="34" charset="-122"/>
              </a:rPr>
              <a:t>Debug</a:t>
            </a:r>
            <a:r>
              <a:rPr lang="zh-CN" altLang="en-US" sz="2400" dirty="0">
                <a:latin typeface="Microsoft YaHei UI" panose="020B0503020204020204" pitchFamily="34" charset="-122"/>
                <a:ea typeface="Microsoft YaHei UI" panose="020B0503020204020204" pitchFamily="34" charset="-122"/>
              </a:rPr>
              <a:t>：袁兆廷</a:t>
            </a:r>
            <a:endParaRPr lang="en-US" altLang="zh-CN" sz="2400" dirty="0">
              <a:latin typeface="Microsoft YaHei UI" panose="020B0503020204020204" pitchFamily="34" charset="-122"/>
              <a:ea typeface="Microsoft YaHei UI" panose="020B0503020204020204" pitchFamily="34" charset="-122"/>
            </a:endParaRPr>
          </a:p>
          <a:p>
            <a:pPr marL="36900" indent="0" rtl="0">
              <a:buNone/>
            </a:pPr>
            <a:r>
              <a:rPr lang="zh-CN" altLang="en-US" sz="2400" dirty="0">
                <a:latin typeface="Microsoft YaHei UI" panose="020B0503020204020204" pitchFamily="34" charset="-122"/>
                <a:ea typeface="Microsoft YaHei UI" panose="020B0503020204020204" pitchFamily="34" charset="-122"/>
              </a:rPr>
              <a:t>文档与</a:t>
            </a:r>
            <a:r>
              <a:rPr lang="en-US" altLang="zh-CN" sz="2400" dirty="0">
                <a:latin typeface="Microsoft YaHei UI" panose="020B0503020204020204" pitchFamily="34" charset="-122"/>
                <a:ea typeface="Microsoft YaHei UI" panose="020B0503020204020204" pitchFamily="34" charset="-122"/>
              </a:rPr>
              <a:t>ppt</a:t>
            </a:r>
            <a:r>
              <a:rPr lang="zh-CN" altLang="en-US" sz="2400" dirty="0">
                <a:latin typeface="Microsoft YaHei UI" panose="020B0503020204020204" pitchFamily="34" charset="-122"/>
                <a:ea typeface="Microsoft YaHei UI" panose="020B0503020204020204" pitchFamily="34" charset="-122"/>
              </a:rPr>
              <a:t>编写：袁兆廷</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88F8F0D-9063-79DB-5552-AD046231BFB7}"/>
              </a:ext>
            </a:extLst>
          </p:cNvPr>
          <p:cNvPicPr>
            <a:picLocks noChangeAspect="1"/>
          </p:cNvPicPr>
          <p:nvPr/>
        </p:nvPicPr>
        <p:blipFill>
          <a:blip r:embed="rId2"/>
          <a:stretch>
            <a:fillRect/>
          </a:stretch>
        </p:blipFill>
        <p:spPr>
          <a:xfrm>
            <a:off x="0" y="1"/>
            <a:ext cx="12192000" cy="6857999"/>
          </a:xfrm>
          <a:prstGeom prst="rect">
            <a:avLst/>
          </a:prstGeom>
        </p:spPr>
      </p:pic>
      <p:sp>
        <p:nvSpPr>
          <p:cNvPr id="2" name="标题 1">
            <a:extLst>
              <a:ext uri="{FF2B5EF4-FFF2-40B4-BE49-F238E27FC236}">
                <a16:creationId xmlns:a16="http://schemas.microsoft.com/office/drawing/2014/main" id="{DD2FCBD1-1D32-21AA-E8D5-548E0444C9B0}"/>
              </a:ext>
            </a:extLst>
          </p:cNvPr>
          <p:cNvSpPr>
            <a:spLocks noGrp="1"/>
          </p:cNvSpPr>
          <p:nvPr>
            <p:ph type="title"/>
          </p:nvPr>
        </p:nvSpPr>
        <p:spPr/>
        <p:txBody>
          <a:bodyPr/>
          <a:lstStyle/>
          <a:p>
            <a:pPr algn="l"/>
            <a:r>
              <a:rPr lang="zh-CN" altLang="en-US" dirty="0">
                <a:solidFill>
                  <a:schemeClr val="bg1"/>
                </a:solidFill>
              </a:rPr>
              <a:t>项目介绍</a:t>
            </a:r>
          </a:p>
        </p:txBody>
      </p:sp>
      <p:sp>
        <p:nvSpPr>
          <p:cNvPr id="3" name="内容占位符 2">
            <a:extLst>
              <a:ext uri="{FF2B5EF4-FFF2-40B4-BE49-F238E27FC236}">
                <a16:creationId xmlns:a16="http://schemas.microsoft.com/office/drawing/2014/main" id="{F29A3836-E58E-24FC-3E8C-05A26E66C0ED}"/>
              </a:ext>
            </a:extLst>
          </p:cNvPr>
          <p:cNvSpPr>
            <a:spLocks noGrp="1"/>
          </p:cNvSpPr>
          <p:nvPr>
            <p:ph idx="1"/>
          </p:nvPr>
        </p:nvSpPr>
        <p:spPr/>
        <p:txBody>
          <a:bodyPr/>
          <a:lstStyle/>
          <a:p>
            <a:r>
              <a:rPr lang="zh-CN" altLang="en-US" dirty="0">
                <a:solidFill>
                  <a:schemeClr val="bg1"/>
                </a:solidFill>
              </a:rPr>
              <a:t>本项目为一个基于</a:t>
            </a:r>
            <a:r>
              <a:rPr lang="en-US" altLang="zh-CN" dirty="0">
                <a:solidFill>
                  <a:schemeClr val="bg1"/>
                </a:solidFill>
              </a:rPr>
              <a:t>java</a:t>
            </a:r>
            <a:r>
              <a:rPr lang="zh-CN" altLang="en-US" dirty="0">
                <a:solidFill>
                  <a:schemeClr val="bg1"/>
                </a:solidFill>
              </a:rPr>
              <a:t>的简单的拼图游戏，创立初衷是在熟悉参与开源软件开发的流程以及锻炼</a:t>
            </a:r>
            <a:r>
              <a:rPr lang="en-US" altLang="zh-CN" dirty="0">
                <a:solidFill>
                  <a:schemeClr val="bg1"/>
                </a:solidFill>
              </a:rPr>
              <a:t>Java</a:t>
            </a:r>
            <a:r>
              <a:rPr lang="zh-CN" altLang="en-US" dirty="0">
                <a:solidFill>
                  <a:schemeClr val="bg1"/>
                </a:solidFill>
              </a:rPr>
              <a:t>编写能力。</a:t>
            </a:r>
          </a:p>
        </p:txBody>
      </p:sp>
    </p:spTree>
    <p:extLst>
      <p:ext uri="{BB962C8B-B14F-4D97-AF65-F5344CB8AC3E}">
        <p14:creationId xmlns:p14="http://schemas.microsoft.com/office/powerpoint/2010/main" val="81030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11F25E5-B80F-12E5-D423-64231A2D1CA9}"/>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43B8FF36-0325-DB84-E994-A4B0DE90499D}"/>
              </a:ext>
            </a:extLst>
          </p:cNvPr>
          <p:cNvSpPr>
            <a:spLocks noGrp="1"/>
          </p:cNvSpPr>
          <p:nvPr>
            <p:ph type="title"/>
          </p:nvPr>
        </p:nvSpPr>
        <p:spPr/>
        <p:txBody>
          <a:bodyPr/>
          <a:lstStyle/>
          <a:p>
            <a:pPr algn="l"/>
            <a:r>
              <a:rPr lang="zh-CN" altLang="en-US" dirty="0">
                <a:solidFill>
                  <a:schemeClr val="bg1"/>
                </a:solidFill>
              </a:rPr>
              <a:t>许可证</a:t>
            </a:r>
          </a:p>
        </p:txBody>
      </p:sp>
      <p:sp>
        <p:nvSpPr>
          <p:cNvPr id="3" name="内容占位符 2">
            <a:extLst>
              <a:ext uri="{FF2B5EF4-FFF2-40B4-BE49-F238E27FC236}">
                <a16:creationId xmlns:a16="http://schemas.microsoft.com/office/drawing/2014/main" id="{5834FA3F-43DF-F3BB-EA86-C65EEB653D99}"/>
              </a:ext>
            </a:extLst>
          </p:cNvPr>
          <p:cNvSpPr>
            <a:spLocks noGrp="1"/>
          </p:cNvSpPr>
          <p:nvPr>
            <p:ph idx="1"/>
          </p:nvPr>
        </p:nvSpPr>
        <p:spPr/>
        <p:txBody>
          <a:bodyPr/>
          <a:lstStyle/>
          <a:p>
            <a:r>
              <a:rPr lang="zh-CN" altLang="en-US" dirty="0">
                <a:solidFill>
                  <a:schemeClr val="bg1"/>
                </a:solidFill>
              </a:rPr>
              <a:t>本项目选择</a:t>
            </a:r>
            <a:r>
              <a:rPr lang="en-US" altLang="zh-CN" dirty="0">
                <a:solidFill>
                  <a:schemeClr val="bg1"/>
                </a:solidFill>
              </a:rPr>
              <a:t>MIT</a:t>
            </a:r>
            <a:r>
              <a:rPr lang="zh-CN" altLang="en-US" dirty="0">
                <a:solidFill>
                  <a:schemeClr val="bg1"/>
                </a:solidFill>
              </a:rPr>
              <a:t>许可证，理由是许可证比较授权宽松方便， 方便其他想要学习</a:t>
            </a:r>
            <a:r>
              <a:rPr lang="en-US" altLang="zh-CN" dirty="0">
                <a:solidFill>
                  <a:schemeClr val="bg1"/>
                </a:solidFill>
              </a:rPr>
              <a:t>Java</a:t>
            </a:r>
            <a:r>
              <a:rPr lang="zh-CN" altLang="en-US" dirty="0">
                <a:solidFill>
                  <a:schemeClr val="bg1"/>
                </a:solidFill>
              </a:rPr>
              <a:t>的人复制学习。</a:t>
            </a:r>
          </a:p>
        </p:txBody>
      </p:sp>
    </p:spTree>
    <p:extLst>
      <p:ext uri="{BB962C8B-B14F-4D97-AF65-F5344CB8AC3E}">
        <p14:creationId xmlns:p14="http://schemas.microsoft.com/office/powerpoint/2010/main" val="383653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B70A66-AE9E-C09F-96F8-83FA9B5D2EDE}"/>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7101966D-69CC-B53C-2E4E-98A0D830F287}"/>
              </a:ext>
            </a:extLst>
          </p:cNvPr>
          <p:cNvSpPr>
            <a:spLocks noGrp="1"/>
          </p:cNvSpPr>
          <p:nvPr>
            <p:ph type="title"/>
          </p:nvPr>
        </p:nvSpPr>
        <p:spPr/>
        <p:txBody>
          <a:bodyPr/>
          <a:lstStyle/>
          <a:p>
            <a:pPr algn="l"/>
            <a:r>
              <a:rPr lang="zh-CN" altLang="en-US" dirty="0">
                <a:solidFill>
                  <a:schemeClr val="bg1"/>
                </a:solidFill>
              </a:rPr>
              <a:t>目前成果</a:t>
            </a:r>
          </a:p>
        </p:txBody>
      </p:sp>
      <p:sp>
        <p:nvSpPr>
          <p:cNvPr id="3" name="内容占位符 2">
            <a:extLst>
              <a:ext uri="{FF2B5EF4-FFF2-40B4-BE49-F238E27FC236}">
                <a16:creationId xmlns:a16="http://schemas.microsoft.com/office/drawing/2014/main" id="{90E5ABE1-B054-7FD5-5C7B-AC1D9C07CE42}"/>
              </a:ext>
            </a:extLst>
          </p:cNvPr>
          <p:cNvSpPr>
            <a:spLocks noGrp="1"/>
          </p:cNvSpPr>
          <p:nvPr>
            <p:ph idx="1"/>
          </p:nvPr>
        </p:nvSpPr>
        <p:spPr/>
        <p:txBody>
          <a:bodyPr/>
          <a:lstStyle/>
          <a:p>
            <a:r>
              <a:rPr lang="en-US" altLang="zh-CN" dirty="0">
                <a:solidFill>
                  <a:schemeClr val="bg1"/>
                </a:solidFill>
              </a:rPr>
              <a:t>1.</a:t>
            </a:r>
            <a:r>
              <a:rPr lang="zh-CN" altLang="en-US" dirty="0">
                <a:solidFill>
                  <a:schemeClr val="bg1"/>
                </a:solidFill>
              </a:rPr>
              <a:t>熟悉了开源软件开发流程</a:t>
            </a:r>
            <a:endParaRPr lang="en-US" altLang="zh-CN" dirty="0">
              <a:solidFill>
                <a:schemeClr val="bg1"/>
              </a:solidFill>
            </a:endParaRPr>
          </a:p>
          <a:p>
            <a:r>
              <a:rPr lang="en-US" altLang="zh-CN" dirty="0">
                <a:solidFill>
                  <a:schemeClr val="bg1"/>
                </a:solidFill>
              </a:rPr>
              <a:t>2.</a:t>
            </a:r>
            <a:r>
              <a:rPr lang="zh-CN" altLang="en-US" dirty="0">
                <a:solidFill>
                  <a:schemeClr val="bg1"/>
                </a:solidFill>
              </a:rPr>
              <a:t>提升了组员的编写能力</a:t>
            </a:r>
          </a:p>
        </p:txBody>
      </p:sp>
    </p:spTree>
    <p:extLst>
      <p:ext uri="{BB962C8B-B14F-4D97-AF65-F5344CB8AC3E}">
        <p14:creationId xmlns:p14="http://schemas.microsoft.com/office/powerpoint/2010/main" val="391848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AAF940-6218-C16C-A466-2C24F2993607}"/>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025009D5-E5F7-E429-219A-59D56220E506}"/>
              </a:ext>
            </a:extLst>
          </p:cNvPr>
          <p:cNvSpPr>
            <a:spLocks noGrp="1"/>
          </p:cNvSpPr>
          <p:nvPr>
            <p:ph type="title"/>
          </p:nvPr>
        </p:nvSpPr>
        <p:spPr/>
        <p:txBody>
          <a:bodyPr/>
          <a:lstStyle/>
          <a:p>
            <a:pPr algn="l"/>
            <a:r>
              <a:rPr lang="zh-CN" altLang="en-US" dirty="0">
                <a:solidFill>
                  <a:schemeClr val="bg1"/>
                </a:solidFill>
              </a:rPr>
              <a:t>项目目前状态</a:t>
            </a:r>
          </a:p>
        </p:txBody>
      </p:sp>
      <p:sp>
        <p:nvSpPr>
          <p:cNvPr id="3" name="内容占位符 2">
            <a:extLst>
              <a:ext uri="{FF2B5EF4-FFF2-40B4-BE49-F238E27FC236}">
                <a16:creationId xmlns:a16="http://schemas.microsoft.com/office/drawing/2014/main" id="{CBC99508-F965-F6AB-2CE6-766D4DDA32AF}"/>
              </a:ext>
            </a:extLst>
          </p:cNvPr>
          <p:cNvSpPr>
            <a:spLocks noGrp="1"/>
          </p:cNvSpPr>
          <p:nvPr>
            <p:ph idx="1"/>
          </p:nvPr>
        </p:nvSpPr>
        <p:spPr/>
        <p:txBody>
          <a:bodyPr/>
          <a:lstStyle/>
          <a:p>
            <a:r>
              <a:rPr lang="zh-CN" altLang="en-US" dirty="0">
                <a:solidFill>
                  <a:schemeClr val="bg1"/>
                </a:solidFill>
              </a:rPr>
              <a:t>由于技术有限，项目前为</a:t>
            </a:r>
            <a:r>
              <a:rPr lang="en-US" altLang="zh-CN" dirty="0">
                <a:solidFill>
                  <a:schemeClr val="bg1"/>
                </a:solidFill>
              </a:rPr>
              <a:t>V0.3</a:t>
            </a:r>
            <a:r>
              <a:rPr lang="zh-CN" altLang="en-US" dirty="0">
                <a:solidFill>
                  <a:schemeClr val="bg1"/>
                </a:solidFill>
              </a:rPr>
              <a:t>状态，尚有许多</a:t>
            </a:r>
            <a:r>
              <a:rPr lang="en-US" altLang="zh-CN" dirty="0">
                <a:solidFill>
                  <a:schemeClr val="bg1"/>
                </a:solidFill>
              </a:rPr>
              <a:t>bug</a:t>
            </a:r>
            <a:r>
              <a:rPr lang="zh-CN" altLang="en-US" dirty="0">
                <a:solidFill>
                  <a:schemeClr val="bg1"/>
                </a:solidFill>
              </a:rPr>
              <a:t>待修复</a:t>
            </a:r>
            <a:endParaRPr lang="en-US" altLang="zh-CN" dirty="0">
              <a:solidFill>
                <a:schemeClr val="bg1"/>
              </a:solidFill>
            </a:endParaRPr>
          </a:p>
          <a:p>
            <a:r>
              <a:rPr lang="zh-CN" altLang="en-US" dirty="0">
                <a:solidFill>
                  <a:schemeClr val="bg1"/>
                </a:solidFill>
              </a:rPr>
              <a:t>载入用户选定图片并自动切割功能和自动拼图功能由于技术不足暂时停止开发</a:t>
            </a:r>
          </a:p>
        </p:txBody>
      </p:sp>
    </p:spTree>
    <p:extLst>
      <p:ext uri="{BB962C8B-B14F-4D97-AF65-F5344CB8AC3E}">
        <p14:creationId xmlns:p14="http://schemas.microsoft.com/office/powerpoint/2010/main" val="36529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9F48D-875B-5B20-731E-AD716F041418}"/>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649A9D04-1354-FF82-57E4-49B1DB1CA3B4}"/>
              </a:ext>
            </a:extLst>
          </p:cNvPr>
          <p:cNvSpPr>
            <a:spLocks noGrp="1"/>
          </p:cNvSpPr>
          <p:nvPr>
            <p:ph type="title"/>
          </p:nvPr>
        </p:nvSpPr>
        <p:spPr>
          <a:xfrm>
            <a:off x="913795" y="217344"/>
            <a:ext cx="10353762" cy="1257300"/>
          </a:xfrm>
        </p:spPr>
        <p:txBody>
          <a:bodyPr/>
          <a:lstStyle/>
          <a:p>
            <a:r>
              <a:rPr lang="en-US" altLang="zh-CN" dirty="0" err="1">
                <a:solidFill>
                  <a:schemeClr val="bg1"/>
                </a:solidFill>
              </a:rPr>
              <a:t>Github</a:t>
            </a:r>
            <a:r>
              <a:rPr lang="zh-CN" altLang="en-US" dirty="0">
                <a:solidFill>
                  <a:schemeClr val="bg1"/>
                </a:solidFill>
              </a:rPr>
              <a:t>库</a:t>
            </a:r>
          </a:p>
        </p:txBody>
      </p:sp>
      <p:sp>
        <p:nvSpPr>
          <p:cNvPr id="3" name="内容占位符 2">
            <a:extLst>
              <a:ext uri="{FF2B5EF4-FFF2-40B4-BE49-F238E27FC236}">
                <a16:creationId xmlns:a16="http://schemas.microsoft.com/office/drawing/2014/main" id="{BB898E1A-7595-EF09-1CAC-B2B147462A51}"/>
              </a:ext>
            </a:extLst>
          </p:cNvPr>
          <p:cNvSpPr>
            <a:spLocks noGrp="1"/>
          </p:cNvSpPr>
          <p:nvPr>
            <p:ph idx="1"/>
          </p:nvPr>
        </p:nvSpPr>
        <p:spPr>
          <a:xfrm>
            <a:off x="924443" y="1474644"/>
            <a:ext cx="10353762" cy="3714749"/>
          </a:xfrm>
        </p:spPr>
        <p:txBody>
          <a:bodyPr>
            <a:normAutofit/>
          </a:bodyPr>
          <a:lstStyle/>
          <a:p>
            <a:r>
              <a:rPr lang="en-US" altLang="zh-CN" sz="2800" dirty="0">
                <a:solidFill>
                  <a:schemeClr val="bg1"/>
                </a:solidFill>
              </a:rPr>
              <a:t>https://github.com/Bistu-OSSDT-2022/29-WangXF-YuanZT</a:t>
            </a:r>
            <a:endParaRPr lang="zh-CN" altLang="en-US" sz="2800" dirty="0">
              <a:solidFill>
                <a:schemeClr val="bg1"/>
              </a:solidFill>
            </a:endParaRPr>
          </a:p>
        </p:txBody>
      </p:sp>
      <p:pic>
        <p:nvPicPr>
          <p:cNvPr id="6" name="图片 5" descr="电脑软件截图&#10;&#10;描述已自动生成">
            <a:extLst>
              <a:ext uri="{FF2B5EF4-FFF2-40B4-BE49-F238E27FC236}">
                <a16:creationId xmlns:a16="http://schemas.microsoft.com/office/drawing/2014/main" id="{61C1DCF3-D835-021E-C9BC-306428EF7ACB}"/>
              </a:ext>
            </a:extLst>
          </p:cNvPr>
          <p:cNvPicPr>
            <a:picLocks noChangeAspect="1"/>
          </p:cNvPicPr>
          <p:nvPr/>
        </p:nvPicPr>
        <p:blipFill>
          <a:blip r:embed="rId3"/>
          <a:stretch>
            <a:fillRect/>
          </a:stretch>
        </p:blipFill>
        <p:spPr>
          <a:xfrm>
            <a:off x="2149087" y="2413257"/>
            <a:ext cx="7904473" cy="4340534"/>
          </a:xfrm>
          <a:prstGeom prst="rect">
            <a:avLst/>
          </a:prstGeom>
        </p:spPr>
      </p:pic>
    </p:spTree>
    <p:extLst>
      <p:ext uri="{BB962C8B-B14F-4D97-AF65-F5344CB8AC3E}">
        <p14:creationId xmlns:p14="http://schemas.microsoft.com/office/powerpoint/2010/main" val="244884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B62CE94-6407-7333-139B-1A0942AD327B}"/>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508872C1-91AC-6AFB-FBA0-8662E6626384}"/>
              </a:ext>
            </a:extLst>
          </p:cNvPr>
          <p:cNvSpPr>
            <a:spLocks noGrp="1"/>
          </p:cNvSpPr>
          <p:nvPr>
            <p:ph type="title"/>
          </p:nvPr>
        </p:nvSpPr>
        <p:spPr>
          <a:xfrm>
            <a:off x="919119" y="2939075"/>
            <a:ext cx="10353762" cy="1257300"/>
          </a:xfrm>
        </p:spPr>
        <p:txBody>
          <a:bodyPr/>
          <a:lstStyle/>
          <a:p>
            <a:r>
              <a:rPr lang="zh-CN" altLang="en-US" dirty="0">
                <a:solidFill>
                  <a:schemeClr val="bg1"/>
                </a:solidFill>
              </a:rPr>
              <a:t>谢谢！</a:t>
            </a:r>
          </a:p>
        </p:txBody>
      </p:sp>
    </p:spTree>
    <p:extLst>
      <p:ext uri="{BB962C8B-B14F-4D97-AF65-F5344CB8AC3E}">
        <p14:creationId xmlns:p14="http://schemas.microsoft.com/office/powerpoint/2010/main" val="1582288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757_TF55705232" id="{2B8A3B67-1754-499D-B089-7E817E09AA8D}" vid="{47D6E851-31DE-434C-BDBA-29774C403F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{2BAC38C8-4854-4A49-9E20-9E417FD789B2}tf55705232_win32</Template>
  <TotalTime>214</TotalTime>
  <Words>175</Words>
  <Application>Microsoft Office PowerPoint</Application>
  <PresentationFormat>宽屏</PresentationFormat>
  <Paragraphs>25</Paragraphs>
  <Slides>8</Slides>
  <Notes>2</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8</vt:i4>
      </vt:variant>
    </vt:vector>
  </HeadingPairs>
  <TitlesOfParts>
    <vt:vector size="11" baseType="lpstr">
      <vt:lpstr>Microsoft YaHei UI</vt:lpstr>
      <vt:lpstr>Wingdings 2</vt:lpstr>
      <vt:lpstr>SlateVTI</vt:lpstr>
      <vt:lpstr>开源项目建设报告</vt:lpstr>
      <vt:lpstr>分工 </vt:lpstr>
      <vt:lpstr>项目介绍</vt:lpstr>
      <vt:lpstr>许可证</vt:lpstr>
      <vt:lpstr>目前成果</vt:lpstr>
      <vt:lpstr>项目目前状态</vt:lpstr>
      <vt:lpstr>Github库</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29组-王衔飞-袁兆廷</dc:title>
  <dc:creator>Y zt</dc:creator>
  <cp:lastModifiedBy>Y zt</cp:lastModifiedBy>
  <cp:revision>8</cp:revision>
  <dcterms:created xsi:type="dcterms:W3CDTF">2022-06-30T23:41:45Z</dcterms:created>
  <dcterms:modified xsi:type="dcterms:W3CDTF">2022-07-01T03:28:47Z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